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82"/>
    <p:restoredTop sz="86379"/>
  </p:normalViewPr>
  <p:slideViewPr>
    <p:cSldViewPr snapToGrid="0">
      <p:cViewPr varScale="1">
        <p:scale>
          <a:sx n="85" d="100"/>
          <a:sy n="85" d="100"/>
        </p:scale>
        <p:origin x="53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DADF6-9909-A74B-9ADD-0E237F08994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48B84-7458-8941-A57A-D4E1FF460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0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48B84-7458-8941-A57A-D4E1FF460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1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48B84-7458-8941-A57A-D4E1FF460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E920-8A2B-B6E1-3F23-F56A90C22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3AA0D-5E4A-6DAD-A849-BEFF63EF5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84A89-A535-EF69-5659-38034D858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F8397-4BE2-BBDA-DF37-C5CDC934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C926D-D71E-6F04-F12C-CCA6513D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31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FB42-B249-4974-63D0-A81D1F94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55B53-27DB-2963-F0F5-0BC3A5B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5BB76-ECCF-070A-EA81-F5DB0945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DAE36-A0AF-ED4E-B876-30E4D58A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6B8AF-DB8E-2356-5407-73F2A72F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4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EAAAB-67A1-C832-4A20-F817AD3BA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0DA05-CBF4-F378-7BC8-671F2CBDA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3D109-EBC0-CAED-B63C-EDC9D1EE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54B36-5E5F-9330-AF45-6388B99E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97B59-2E18-5FA9-5FDD-15E3F3FE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6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90D0-F886-61DA-6A24-9FA6B019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A9594-8B24-394A-B9BE-B92E6216E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37C13-D16B-C353-4A10-26406307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27676-F964-42FF-F31E-BDAE46428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B7194-6932-26ED-422A-BCE00A247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23AA-62B8-EA19-0E2D-887EEDDB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72961-9990-B299-0F00-A5328ED06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AA1F1-3698-8CD1-3E94-AE9611ABC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D09C1-E2CF-7E3E-FC54-6D05BDED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BC14-AD84-40E4-F80E-A130E858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7825-6C54-CB46-995E-95B7B52C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5604-A0B6-9CB6-08AD-560821FBE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6ACF7-E85C-1A85-3D1F-3274628DE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FABEB-9D5A-F3EA-E619-3A5ADB69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CBE9F-8702-BB72-BD01-F2E600B4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CB965-4DE2-5764-8DFD-32CB1F35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1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418B-1157-AD9A-4456-B4A61970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8E225-28B7-9361-3F48-595465C08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D40E1-B704-2941-A58A-84BC09764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6B2C7-D53C-5B14-21CA-9A411C82B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7B9EA-B598-7ADD-CE6C-D6E355536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4B725-BEAD-3762-04DC-5E7D642E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87A0E4-B989-A06E-36D7-A016103C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195E2-E80C-33DE-5A7F-54BAC945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1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77E0C-EDB6-3610-C2E9-FA71742F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0BE80-C63F-43A5-F2AB-65152AA3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C999A-8A73-C64A-0DC8-E61F12375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7277F-29CB-547B-CE97-DE90B209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2C5B1-0464-C983-9450-01E6BF78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4A438-3723-B617-C3A2-2DFDC6A2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031A3-B3BF-FD25-420B-668CE0D1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32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1BFD-EF2E-DCFA-8577-F3D3B12A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546-7A3F-02C1-E42D-674419029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FF5C8-45C6-22D6-5D41-36582E9FF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A757C-09C9-ACB0-A4D2-3221077B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B187F-D716-7C38-3B52-3B5D4A5D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BD27A-6518-E72C-8552-6A213EE9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4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99C9-AC7C-F1AD-1661-44723211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966AAC-6426-8C99-6A97-9494DFA05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D87B6-E691-A398-A9BF-F194AFC44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0A9B8-72A6-3D92-F0BC-81070C10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304B7-95E4-608D-C899-97B6D15A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AF4FB-2ADA-7D5B-091F-244859D7B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9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61C22-D913-D48F-BD93-F70979DE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DB1CF-C2C2-034D-E1F3-9BBC9F7F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04A1C-5CC5-B6CB-181B-CC34257B5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28CA5-85B4-B44A-857F-EF89CFE76FC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6350-63E3-428E-226D-4ED36C7A8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A45E-A704-3BE1-787C-91539F9A9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C9EBA-16FE-1945-948C-F6CDEE2B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0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D30E544-5851-A9CD-D370-A041C2A8F52D}"/>
              </a:ext>
            </a:extLst>
          </p:cNvPr>
          <p:cNvGrpSpPr/>
          <p:nvPr/>
        </p:nvGrpSpPr>
        <p:grpSpPr>
          <a:xfrm>
            <a:off x="748555" y="998364"/>
            <a:ext cx="9294855" cy="4201849"/>
            <a:chOff x="748554" y="998364"/>
            <a:chExt cx="9421760" cy="3761884"/>
          </a:xfrm>
        </p:grpSpPr>
        <p:pic>
          <p:nvPicPr>
            <p:cNvPr id="5" name="Picture 4" descr="Chart, surface chart&#10;&#10;Description automatically generated">
              <a:extLst>
                <a:ext uri="{FF2B5EF4-FFF2-40B4-BE49-F238E27FC236}">
                  <a16:creationId xmlns:a16="http://schemas.microsoft.com/office/drawing/2014/main" id="{07C11910-9D4D-2EA0-383B-209EA78F0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38" t="6182" r="11360"/>
            <a:stretch/>
          </p:blipFill>
          <p:spPr>
            <a:xfrm>
              <a:off x="6032199" y="998364"/>
              <a:ext cx="4138115" cy="3761883"/>
            </a:xfrm>
            <a:prstGeom prst="rect">
              <a:avLst/>
            </a:prstGeom>
          </p:spPr>
        </p:pic>
        <p:pic>
          <p:nvPicPr>
            <p:cNvPr id="7" name="Picture 6" descr="Chart, surface chart&#10;&#10;Description automatically generated">
              <a:extLst>
                <a:ext uri="{FF2B5EF4-FFF2-40B4-BE49-F238E27FC236}">
                  <a16:creationId xmlns:a16="http://schemas.microsoft.com/office/drawing/2014/main" id="{88AC8B80-5807-1549-D62F-87216D36A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895" t="6182" r="11304"/>
            <a:stretch/>
          </p:blipFill>
          <p:spPr>
            <a:xfrm>
              <a:off x="748554" y="998365"/>
              <a:ext cx="4138116" cy="376188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D42C9F-0931-B3C5-A1B8-6225E68130E2}"/>
                </a:ext>
              </a:extLst>
            </p:cNvPr>
            <p:cNvCxnSpPr/>
            <p:nvPr/>
          </p:nvCxnSpPr>
          <p:spPr>
            <a:xfrm>
              <a:off x="4975414" y="2955068"/>
              <a:ext cx="9390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CED86D-1A6A-4E89-35FE-32A4076553C5}"/>
                </a:ext>
              </a:extLst>
            </p:cNvPr>
            <p:cNvSpPr txBox="1"/>
            <p:nvPr/>
          </p:nvSpPr>
          <p:spPr>
            <a:xfrm>
              <a:off x="4825514" y="2526179"/>
              <a:ext cx="1129553" cy="38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2D bias</a:t>
              </a:r>
            </a:p>
          </p:txBody>
        </p:sp>
      </p:grpSp>
      <p:pic>
        <p:nvPicPr>
          <p:cNvPr id="2" name="Picture 1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6269A1C4-B87D-B1F2-6801-45C3A634B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03" y="3283653"/>
            <a:ext cx="1238153" cy="1238153"/>
          </a:xfrm>
          <a:prstGeom prst="rect">
            <a:avLst/>
          </a:prstGeom>
        </p:spPr>
      </p:pic>
      <p:pic>
        <p:nvPicPr>
          <p:cNvPr id="3" name="Picture 2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E3DF1801-7B78-CAA6-CDE0-3D2B1A14C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59" y="3607899"/>
            <a:ext cx="1268550" cy="1268551"/>
          </a:xfrm>
          <a:prstGeom prst="rect">
            <a:avLst/>
          </a:prstGeom>
        </p:spPr>
      </p:pic>
      <p:pic>
        <p:nvPicPr>
          <p:cNvPr id="6" name="Picture 5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87DAE2AE-CCA3-A0CF-D82D-E7BAED15847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84" y="2704862"/>
            <a:ext cx="1268550" cy="1268551"/>
          </a:xfrm>
          <a:prstGeom prst="rect">
            <a:avLst/>
          </a:prstGeom>
        </p:spPr>
      </p:pic>
      <p:pic>
        <p:nvPicPr>
          <p:cNvPr id="8" name="Picture 7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DDE98196-E99B-B69C-B76C-D5935CA466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63" y="858985"/>
            <a:ext cx="1238153" cy="12381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C00640-EF94-4611-98AD-7657691AFECF}"/>
              </a:ext>
            </a:extLst>
          </p:cNvPr>
          <p:cNvCxnSpPr>
            <a:cxnSpLocks/>
          </p:cNvCxnSpPr>
          <p:nvPr/>
        </p:nvCxnSpPr>
        <p:spPr>
          <a:xfrm flipV="1">
            <a:off x="3102964" y="1693889"/>
            <a:ext cx="275445" cy="54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33625644-FE5F-DDD1-812D-9A6B67BDF60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71" y="832468"/>
            <a:ext cx="1268550" cy="126855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2295A8-3F63-CD58-CC6B-3898C39E8CBF}"/>
              </a:ext>
            </a:extLst>
          </p:cNvPr>
          <p:cNvCxnSpPr>
            <a:cxnSpLocks/>
          </p:cNvCxnSpPr>
          <p:nvPr/>
        </p:nvCxnSpPr>
        <p:spPr>
          <a:xfrm flipV="1">
            <a:off x="1972136" y="1657787"/>
            <a:ext cx="76821" cy="3074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A31FF2DE-79D0-1D5F-7821-77BDBC11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17" y="2015102"/>
            <a:ext cx="1238153" cy="1238153"/>
          </a:xfrm>
          <a:prstGeom prst="rect">
            <a:avLst/>
          </a:prstGeom>
        </p:spPr>
      </p:pic>
      <p:pic>
        <p:nvPicPr>
          <p:cNvPr id="21" name="Picture 20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9AF087D3-820B-D7E4-83E0-374A54DEA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173" y="2339348"/>
            <a:ext cx="1268550" cy="1268551"/>
          </a:xfrm>
          <a:prstGeom prst="rect">
            <a:avLst/>
          </a:prstGeom>
        </p:spPr>
      </p:pic>
      <p:pic>
        <p:nvPicPr>
          <p:cNvPr id="22" name="Picture 21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68B368FC-4034-3A7D-1207-217B8E1A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573" y="1526173"/>
            <a:ext cx="1268550" cy="1268551"/>
          </a:xfrm>
          <a:prstGeom prst="rect">
            <a:avLst/>
          </a:prstGeom>
        </p:spPr>
      </p:pic>
      <p:pic>
        <p:nvPicPr>
          <p:cNvPr id="23" name="Picture 22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D9134511-6E65-979F-5829-BA9483C71A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4" y="1096621"/>
            <a:ext cx="1238153" cy="1238153"/>
          </a:xfrm>
          <a:prstGeom prst="rect">
            <a:avLst/>
          </a:prstGeom>
        </p:spPr>
      </p:pic>
      <p:pic>
        <p:nvPicPr>
          <p:cNvPr id="24" name="Picture 23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718F06E7-02B1-3EBB-BE8C-CEB5D3B1BF3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770" y="1390887"/>
            <a:ext cx="1268550" cy="1268551"/>
          </a:xfrm>
          <a:prstGeom prst="rect">
            <a:avLst/>
          </a:prstGeom>
        </p:spPr>
      </p:pic>
      <p:pic>
        <p:nvPicPr>
          <p:cNvPr id="4" name="Picture 3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10AF7DEB-54E8-4AF9-EDAC-F9CEE027C6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9" y="2794724"/>
            <a:ext cx="1268550" cy="1268551"/>
          </a:xfrm>
          <a:prstGeom prst="rect">
            <a:avLst/>
          </a:prstGeom>
        </p:spPr>
      </p:pic>
      <p:pic>
        <p:nvPicPr>
          <p:cNvPr id="28" name="Picture 27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DF4B28CA-6CD9-7981-3F7D-086C7C32E40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30" y="741621"/>
            <a:ext cx="1268550" cy="12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surface chart&#10;&#10;Description automatically generated">
            <a:extLst>
              <a:ext uri="{FF2B5EF4-FFF2-40B4-BE49-F238E27FC236}">
                <a16:creationId xmlns:a16="http://schemas.microsoft.com/office/drawing/2014/main" id="{ACEFC296-515C-2003-3D47-A96E85BC4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6" t="6032" r="10117"/>
          <a:stretch/>
        </p:blipFill>
        <p:spPr>
          <a:xfrm>
            <a:off x="5841908" y="993973"/>
            <a:ext cx="4762246" cy="4206240"/>
          </a:xfrm>
          <a:prstGeom prst="rect">
            <a:avLst/>
          </a:prstGeom>
        </p:spPr>
      </p:pic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88AC8B80-5807-1549-D62F-87216D36A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5" t="6182" r="11304"/>
          <a:stretch/>
        </p:blipFill>
        <p:spPr>
          <a:xfrm>
            <a:off x="748555" y="998365"/>
            <a:ext cx="4082379" cy="42018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D42C9F-0931-B3C5-A1B8-6225E68130E2}"/>
              </a:ext>
            </a:extLst>
          </p:cNvPr>
          <p:cNvCxnSpPr/>
          <p:nvPr/>
        </p:nvCxnSpPr>
        <p:spPr>
          <a:xfrm>
            <a:off x="4918482" y="3183911"/>
            <a:ext cx="9264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ED86D-1A6A-4E89-35FE-32A4076553C5}"/>
              </a:ext>
            </a:extLst>
          </p:cNvPr>
          <p:cNvSpPr txBox="1"/>
          <p:nvPr/>
        </p:nvSpPr>
        <p:spPr>
          <a:xfrm>
            <a:off x="4770601" y="2764822"/>
            <a:ext cx="111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2D bias</a:t>
            </a:r>
          </a:p>
        </p:txBody>
      </p:sp>
      <p:pic>
        <p:nvPicPr>
          <p:cNvPr id="2" name="Picture 1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6269A1C4-B87D-B1F2-6801-45C3A634B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03" y="3283653"/>
            <a:ext cx="1238153" cy="1238153"/>
          </a:xfrm>
          <a:prstGeom prst="rect">
            <a:avLst/>
          </a:prstGeom>
        </p:spPr>
      </p:pic>
      <p:pic>
        <p:nvPicPr>
          <p:cNvPr id="3" name="Picture 2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E3DF1801-7B78-CAA6-CDE0-3D2B1A14C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59" y="3607899"/>
            <a:ext cx="1268550" cy="1268551"/>
          </a:xfrm>
          <a:prstGeom prst="rect">
            <a:avLst/>
          </a:prstGeom>
        </p:spPr>
      </p:pic>
      <p:pic>
        <p:nvPicPr>
          <p:cNvPr id="20" name="Picture 19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A31FF2DE-79D0-1D5F-7821-77BDBC11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188" y="2719638"/>
            <a:ext cx="1238153" cy="1238153"/>
          </a:xfrm>
          <a:prstGeom prst="rect">
            <a:avLst/>
          </a:prstGeom>
        </p:spPr>
      </p:pic>
      <p:pic>
        <p:nvPicPr>
          <p:cNvPr id="21" name="Picture 20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9AF087D3-820B-D7E4-83E0-374A54DEA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944" y="3043884"/>
            <a:ext cx="1268550" cy="1268551"/>
          </a:xfrm>
          <a:prstGeom prst="rect">
            <a:avLst/>
          </a:prstGeom>
        </p:spPr>
      </p:pic>
      <p:pic>
        <p:nvPicPr>
          <p:cNvPr id="22" name="Picture 21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68B368FC-4034-3A7D-1207-217B8E1A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344" y="2230709"/>
            <a:ext cx="1268550" cy="1268551"/>
          </a:xfrm>
          <a:prstGeom prst="rect">
            <a:avLst/>
          </a:prstGeom>
        </p:spPr>
      </p:pic>
      <p:pic>
        <p:nvPicPr>
          <p:cNvPr id="23" name="Picture 22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D9134511-6E65-979F-5829-BA9483C71A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75" y="1741197"/>
            <a:ext cx="1238153" cy="1238153"/>
          </a:xfrm>
          <a:prstGeom prst="rect">
            <a:avLst/>
          </a:prstGeom>
        </p:spPr>
      </p:pic>
      <p:pic>
        <p:nvPicPr>
          <p:cNvPr id="24" name="Picture 23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718F06E7-02B1-3EBB-BE8C-CEB5D3B1BF3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541" y="2095423"/>
            <a:ext cx="1268550" cy="1268551"/>
          </a:xfrm>
          <a:prstGeom prst="rect">
            <a:avLst/>
          </a:prstGeom>
        </p:spPr>
      </p:pic>
      <p:pic>
        <p:nvPicPr>
          <p:cNvPr id="4" name="Picture 3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10AF7DEB-54E8-4AF9-EDAC-F9CEE027C6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9" y="2794724"/>
            <a:ext cx="1268550" cy="1268551"/>
          </a:xfrm>
          <a:prstGeom prst="rect">
            <a:avLst/>
          </a:prstGeom>
        </p:spPr>
      </p:pic>
      <p:pic>
        <p:nvPicPr>
          <p:cNvPr id="28" name="Picture 27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DF4B28CA-6CD9-7981-3F7D-086C7C32E40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01" y="1446157"/>
            <a:ext cx="1268550" cy="1268551"/>
          </a:xfrm>
          <a:prstGeom prst="rect">
            <a:avLst/>
          </a:prstGeom>
        </p:spPr>
      </p:pic>
      <p:pic>
        <p:nvPicPr>
          <p:cNvPr id="13" name="Picture 12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7C2E8976-44B3-8B0D-F737-A9D7A77ECA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48" y="1141967"/>
            <a:ext cx="1238153" cy="1238153"/>
          </a:xfrm>
          <a:prstGeom prst="rect">
            <a:avLst/>
          </a:prstGeom>
        </p:spPr>
      </p:pic>
      <p:pic>
        <p:nvPicPr>
          <p:cNvPr id="14" name="Picture 13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2D3FFB2F-B12F-A48D-77C9-225C7531A49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14" y="1496193"/>
            <a:ext cx="1268550" cy="1268551"/>
          </a:xfrm>
          <a:prstGeom prst="rect">
            <a:avLst/>
          </a:prstGeom>
        </p:spPr>
      </p:pic>
      <p:pic>
        <p:nvPicPr>
          <p:cNvPr id="15" name="Picture 14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817F247F-F77C-DFEC-91C1-F7C4BC39076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74" y="846927"/>
            <a:ext cx="1268550" cy="12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8C2344C3-A571-A7C5-5ACE-3A78C6CC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0" t="6123" r="10929"/>
          <a:stretch/>
        </p:blipFill>
        <p:spPr>
          <a:xfrm>
            <a:off x="6185940" y="840698"/>
            <a:ext cx="4564956" cy="4114800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68D20CB1-9344-1842-E555-6229EFF2A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6" t="6123" r="11124"/>
          <a:stretch/>
        </p:blipFill>
        <p:spPr>
          <a:xfrm>
            <a:off x="544643" y="840698"/>
            <a:ext cx="4564956" cy="4114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C2A79-990D-62F4-31EC-1D0915CD8A08}"/>
              </a:ext>
            </a:extLst>
          </p:cNvPr>
          <p:cNvCxnSpPr/>
          <p:nvPr/>
        </p:nvCxnSpPr>
        <p:spPr>
          <a:xfrm>
            <a:off x="5248262" y="3183911"/>
            <a:ext cx="9264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683207-44F2-6BAD-CAB7-694C473E4B95}"/>
              </a:ext>
            </a:extLst>
          </p:cNvPr>
          <p:cNvSpPr txBox="1"/>
          <p:nvPr/>
        </p:nvSpPr>
        <p:spPr>
          <a:xfrm>
            <a:off x="5100381" y="2764822"/>
            <a:ext cx="111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2D bias</a:t>
            </a:r>
          </a:p>
        </p:txBody>
      </p:sp>
      <p:pic>
        <p:nvPicPr>
          <p:cNvPr id="14" name="Picture 13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D81F0434-A13B-245F-6690-60726C6E4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03" y="3283653"/>
            <a:ext cx="1238153" cy="1238153"/>
          </a:xfrm>
          <a:prstGeom prst="rect">
            <a:avLst/>
          </a:prstGeom>
        </p:spPr>
      </p:pic>
      <p:pic>
        <p:nvPicPr>
          <p:cNvPr id="15" name="Picture 14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38BB2012-D7E5-8404-531D-77F90E7F2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59" y="3607899"/>
            <a:ext cx="1268550" cy="1268551"/>
          </a:xfrm>
          <a:prstGeom prst="rect">
            <a:avLst/>
          </a:prstGeom>
        </p:spPr>
      </p:pic>
      <p:pic>
        <p:nvPicPr>
          <p:cNvPr id="16" name="Picture 15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DD3D914B-DE0B-6D00-AFBB-233E0E4FF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58" y="2494788"/>
            <a:ext cx="1238153" cy="1238153"/>
          </a:xfrm>
          <a:prstGeom prst="rect">
            <a:avLst/>
          </a:prstGeom>
        </p:spPr>
      </p:pic>
      <p:pic>
        <p:nvPicPr>
          <p:cNvPr id="17" name="Picture 16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5C7FC682-EE41-A7F4-8203-E333BEFB2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814" y="2819034"/>
            <a:ext cx="1268550" cy="1268551"/>
          </a:xfrm>
          <a:prstGeom prst="rect">
            <a:avLst/>
          </a:prstGeom>
        </p:spPr>
      </p:pic>
      <p:pic>
        <p:nvPicPr>
          <p:cNvPr id="18" name="Picture 17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B2EEDDC8-9758-16C4-B68E-BB61A8614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214" y="2005859"/>
            <a:ext cx="1268550" cy="1268551"/>
          </a:xfrm>
          <a:prstGeom prst="rect">
            <a:avLst/>
          </a:prstGeom>
        </p:spPr>
      </p:pic>
      <p:pic>
        <p:nvPicPr>
          <p:cNvPr id="19" name="Picture 18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9A159033-3437-59A6-2686-70818805E1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645" y="1516347"/>
            <a:ext cx="1238153" cy="1238153"/>
          </a:xfrm>
          <a:prstGeom prst="rect">
            <a:avLst/>
          </a:prstGeom>
        </p:spPr>
      </p:pic>
      <p:pic>
        <p:nvPicPr>
          <p:cNvPr id="20" name="Picture 19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10A34891-2D35-0FBA-9068-8A6EC94245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411" y="1870573"/>
            <a:ext cx="1268550" cy="1268551"/>
          </a:xfrm>
          <a:prstGeom prst="rect">
            <a:avLst/>
          </a:prstGeom>
        </p:spPr>
      </p:pic>
      <p:pic>
        <p:nvPicPr>
          <p:cNvPr id="21" name="Picture 20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2611B0F4-6CCD-59A3-1C01-E023E2E72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9" y="2794724"/>
            <a:ext cx="1268550" cy="1268551"/>
          </a:xfrm>
          <a:prstGeom prst="rect">
            <a:avLst/>
          </a:prstGeom>
        </p:spPr>
      </p:pic>
      <p:pic>
        <p:nvPicPr>
          <p:cNvPr id="22" name="Picture 21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752BDE45-0358-22FA-E3A2-36503BD3EF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71" y="1221307"/>
            <a:ext cx="1268550" cy="1268551"/>
          </a:xfrm>
          <a:prstGeom prst="rect">
            <a:avLst/>
          </a:prstGeom>
        </p:spPr>
      </p:pic>
      <p:pic>
        <p:nvPicPr>
          <p:cNvPr id="23" name="Picture 22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B0894EF1-0EA1-6972-DF66-7AB15F84C2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48" y="1141967"/>
            <a:ext cx="1238153" cy="1238153"/>
          </a:xfrm>
          <a:prstGeom prst="rect">
            <a:avLst/>
          </a:prstGeom>
        </p:spPr>
      </p:pic>
      <p:pic>
        <p:nvPicPr>
          <p:cNvPr id="24" name="Picture 23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76E04206-1CA5-40ED-A525-62F728EB75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14" y="1496193"/>
            <a:ext cx="1268550" cy="1268551"/>
          </a:xfrm>
          <a:prstGeom prst="rect">
            <a:avLst/>
          </a:prstGeom>
        </p:spPr>
      </p:pic>
      <p:pic>
        <p:nvPicPr>
          <p:cNvPr id="25" name="Picture 24" descr="A picture containing baseball, player, dark, accessory&#10;&#10;Description automatically generated">
            <a:extLst>
              <a:ext uri="{FF2B5EF4-FFF2-40B4-BE49-F238E27FC236}">
                <a16:creationId xmlns:a16="http://schemas.microsoft.com/office/drawing/2014/main" id="{C7D83315-8528-A12E-6828-2C77CF1839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74" y="846927"/>
            <a:ext cx="1268550" cy="12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3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8</Words>
  <Application>Microsoft Macintosh PowerPoint</Application>
  <PresentationFormat>Widescreen</PresentationFormat>
  <Paragraphs>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瑋澤 徐</dc:creator>
  <cp:lastModifiedBy>瑋澤 徐</cp:lastModifiedBy>
  <cp:revision>4</cp:revision>
  <dcterms:created xsi:type="dcterms:W3CDTF">2022-12-08T05:00:20Z</dcterms:created>
  <dcterms:modified xsi:type="dcterms:W3CDTF">2022-12-09T08:37:51Z</dcterms:modified>
</cp:coreProperties>
</file>